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5" r:id="rId6"/>
    <p:sldId id="266" r:id="rId7"/>
    <p:sldId id="268" r:id="rId8"/>
    <p:sldId id="267" r:id="rId9"/>
    <p:sldId id="269" r:id="rId10"/>
    <p:sldId id="275" r:id="rId11"/>
    <p:sldId id="277" r:id="rId12"/>
    <p:sldId id="276" r:id="rId13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706" autoAdjust="0"/>
  </p:normalViewPr>
  <p:slideViewPr>
    <p:cSldViewPr showGuides="1">
      <p:cViewPr varScale="1">
        <p:scale>
          <a:sx n="125" d="100"/>
          <a:sy n="125" d="100"/>
        </p:scale>
        <p:origin x="302" y="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6" d="100"/>
          <a:sy n="46" d="100"/>
        </p:scale>
        <p:origin x="6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91A5D5-FFF8-46DF-9C0E-0D4F23F47441}" type="datetime1">
              <a:rPr lang="es-ES" smtClean="0"/>
              <a:t>05/06/2020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F57AFA-577C-4932-92E9-D908A67F120F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00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22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578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159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3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29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165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99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F0BD41-664D-4ABB-BED5-60658B66DD7C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79A989-1972-408F-82FF-A58E53892B77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D3A61-A9C3-4CD9-B800-BFDBF3EEB1B4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FB294-75A7-4B00-B220-CD65C2131025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EC0E9D-6882-4573-BA34-049B7160C60E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F87BAA-EB97-4293-BA03-25DA42ED3F33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73C6C-A638-4A2B-8C7B-738C92DEBADC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AB7FA5-3598-48B9-9C77-8C3FE03A7F24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55685E-F8EB-43D9-9EDD-55E7759E9BB9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392E02-8288-486A-A35E-2FB446293FE3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5F0077C4-AA9A-431A-A8F9-E2A2FBCC5765}" type="datetime1">
              <a:rPr lang="es-ES" noProof="0" smtClean="0"/>
              <a:t>05/06/2020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4309118" cy="2514601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Guevara MotorSport </a:t>
            </a:r>
            <a:r>
              <a:rPr lang="es-ES" sz="3600" dirty="0">
                <a:solidFill>
                  <a:srgbClr val="C00000"/>
                </a:solidFill>
              </a:rPr>
              <a:t>Taller &amp; Biker Shop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1" y="3573016"/>
            <a:ext cx="6181329" cy="936104"/>
          </a:xfrm>
        </p:spPr>
        <p:txBody>
          <a:bodyPr rtlCol="0"/>
          <a:lstStyle/>
          <a:p>
            <a:pPr rtl="0"/>
            <a:r>
              <a:rPr lang="es-ES" dirty="0"/>
              <a:t>Presentación proyecto fin de grado</a:t>
            </a:r>
          </a:p>
          <a:p>
            <a:pPr rtl="0"/>
            <a:r>
              <a:rPr lang="es-ES" dirty="0"/>
              <a:t>Desarrollo de Aplicaciones Web 2019 - 2020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2910FDC-1D3C-4F9D-910D-0B5E6322DD30}"/>
              </a:ext>
            </a:extLst>
          </p:cNvPr>
          <p:cNvSpPr txBox="1">
            <a:spLocks/>
          </p:cNvSpPr>
          <p:nvPr/>
        </p:nvSpPr>
        <p:spPr>
          <a:xfrm>
            <a:off x="1065210" y="5034135"/>
            <a:ext cx="6181329" cy="62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Autor: Sergio Ladrón de Guevara Cordero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Objeto del proyecto</a:t>
            </a:r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065211" y="2133600"/>
            <a:ext cx="8686801" cy="41910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es-ES" dirty="0"/>
              <a:t>Desarrollo de un sitio Web para el negocio </a:t>
            </a:r>
            <a:r>
              <a:rPr lang="es-ES" i="1" dirty="0"/>
              <a:t>Guevara MotorSport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Dar información completa sobre el negocio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Concertar una cita para el taller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Comprar productos on-line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Acceder al área personal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52F3CA-C9A1-4A33-8177-649241E8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Lenguajes y herramientas empleados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F2BDE3-8A55-45C1-AC68-9DC4CAD9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2196565"/>
            <a:ext cx="1619375" cy="8435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0D454B-2500-408F-B7A9-DA905613C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91" y="1785236"/>
            <a:ext cx="1621334" cy="16213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C40BBB-093B-42CA-B12D-149F4F002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475" y="1898435"/>
            <a:ext cx="2047874" cy="146208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CABD2F-E7C7-4215-A1B3-E1C0F553A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491" y="1956527"/>
            <a:ext cx="1403995" cy="14039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A93D1B0-D46B-4B06-A87E-E6628F28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30" y="2218860"/>
            <a:ext cx="1889608" cy="8212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92B74A4-18EE-49DC-BDB7-00C33A844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12" y="4437112"/>
            <a:ext cx="1462089" cy="146208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4ABC845-21C1-4AD9-A13F-88647382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591" y="4468851"/>
            <a:ext cx="1462089" cy="14736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B69CD68-586F-4EAD-B518-E0406DDF8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612" y="4372818"/>
            <a:ext cx="2695575" cy="159067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6998F2B-CFEA-4278-B70F-F307AC4D3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7209" y="4410314"/>
            <a:ext cx="1628851" cy="159067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492EBF1-5691-4AF1-A22A-93A3B535FF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Recursos de hardware utilizados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F45018A-D067-42C2-98B6-8F05AA0DA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65212" y="1600200"/>
            <a:ext cx="2438400" cy="24384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D0A388-BB80-4F3B-BD92-0F0307CEA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92" y="1633736"/>
            <a:ext cx="2438400" cy="243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0E90E6-38BA-42FE-B765-3BEC0540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347" y="1686515"/>
            <a:ext cx="2438400" cy="22657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DEFE7E-2C46-46BA-A20D-1E6F60778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064" y="4105672"/>
            <a:ext cx="2218928" cy="22189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9C5463-27A1-437F-812D-130DDFE5C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428" y="4148978"/>
            <a:ext cx="2218928" cy="22189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B9E53C9-8813-42D9-B839-A60EB3F01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C00000"/>
                </a:solidFill>
              </a:rPr>
              <a:t>Recursos de software utilizados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A2621EC-6A64-44FE-919F-7ACDBBA18F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9877" y="2060849"/>
            <a:ext cx="1308388" cy="1584175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1946-5CB8-4A1F-99F4-9836A59F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246" y="1855681"/>
            <a:ext cx="1863207" cy="18632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D09CF7-33AE-4312-8168-94E745D1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815" y="2060849"/>
            <a:ext cx="2816313" cy="15841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3833818-8A35-44C0-9A07-4E3AACC2D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12" y="4439591"/>
            <a:ext cx="1863207" cy="18632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5D374D-D95E-4CF9-A972-E89CD6653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968" y="4447417"/>
            <a:ext cx="1870485" cy="186320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9A729DB-D691-4992-86D3-0233599FA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357" y="4502258"/>
            <a:ext cx="1459231" cy="158417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4A1B043-677B-4F51-9D98-D3C9C0D7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1804" y="458234"/>
            <a:ext cx="8686800" cy="902568"/>
          </a:xfrm>
        </p:spPr>
        <p:txBody>
          <a:bodyPr rtlCol="0">
            <a:normAutofit/>
          </a:bodyPr>
          <a:lstStyle/>
          <a:p>
            <a:pPr rtl="0"/>
            <a:r>
              <a:rPr lang="es-ES" sz="3400" dirty="0">
                <a:solidFill>
                  <a:srgbClr val="C00000"/>
                </a:solidFill>
              </a:rPr>
              <a:t>Diseño de la aplicación (parte cliente)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9B7646-C00C-42F4-83BF-C3FA1FD4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377425"/>
            <a:ext cx="8141595" cy="52890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C7E98E-F8B8-4BD9-84CE-BAA2A50D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5D41F5-827B-4B8B-9200-A5256C4F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1700808"/>
            <a:ext cx="10007348" cy="46805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6DD9F0-CAAA-4318-BFD2-6A938C27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D1AA8F8-9FB3-406D-ADDF-0621D1E577BD}"/>
              </a:ext>
            </a:extLst>
          </p:cNvPr>
          <p:cNvSpPr txBox="1">
            <a:spLocks/>
          </p:cNvSpPr>
          <p:nvPr/>
        </p:nvSpPr>
        <p:spPr>
          <a:xfrm>
            <a:off x="621804" y="458234"/>
            <a:ext cx="8856984" cy="902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none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C00000"/>
                </a:solidFill>
              </a:rPr>
              <a:t>Diseño de la aplicación (parte administrador)</a:t>
            </a:r>
          </a:p>
        </p:txBody>
      </p:sp>
    </p:spTree>
    <p:extLst>
      <p:ext uri="{BB962C8B-B14F-4D97-AF65-F5344CB8AC3E}">
        <p14:creationId xmlns:p14="http://schemas.microsoft.com/office/powerpoint/2010/main" val="42095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66DD9F0-CAAA-4318-BFD2-6A938C27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56" y="364885"/>
            <a:ext cx="1813209" cy="123531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D1AA8F8-9FB3-406D-ADDF-0621D1E577BD}"/>
              </a:ext>
            </a:extLst>
          </p:cNvPr>
          <p:cNvSpPr txBox="1">
            <a:spLocks/>
          </p:cNvSpPr>
          <p:nvPr/>
        </p:nvSpPr>
        <p:spPr>
          <a:xfrm>
            <a:off x="621804" y="458234"/>
            <a:ext cx="8856984" cy="902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none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C00000"/>
                </a:solidFill>
              </a:rPr>
              <a:t>Diseño de la Base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10BF55-8351-49A8-8DD2-73C7C078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" y="1693548"/>
            <a:ext cx="9655508" cy="46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77CD9-12F2-45C3-BF1C-DAEEBDEF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8339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mpresarial Contraste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690_TF02895266.potx" id="{662AE8D8-24CF-4300-88CA-77AD0B4045E0}" vid="{53658028-3D1B-4AA4-8E7B-3BB150406BCD}"/>
    </a:ext>
  </a:extLst>
</a:theme>
</file>

<file path=ppt/theme/theme2.xml><?xml version="1.0" encoding="utf-8"?>
<a:theme xmlns:a="http://schemas.openxmlformats.org/drawingml/2006/main" name="Tema d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empresarial de contraste (panorámica)</Template>
  <TotalTime>94</TotalTime>
  <Words>101</Words>
  <Application>Microsoft Office PowerPoint</Application>
  <PresentationFormat>Personalizado</PresentationFormat>
  <Paragraphs>25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Franklin Gothic Medium</vt:lpstr>
      <vt:lpstr>Empresarial Contraste 16x9</vt:lpstr>
      <vt:lpstr>Guevara MotorSport Taller &amp; Biker Shop</vt:lpstr>
      <vt:lpstr>Objeto del proyecto</vt:lpstr>
      <vt:lpstr>Lenguajes y herramientas empleados</vt:lpstr>
      <vt:lpstr>Recursos de hardware utilizados</vt:lpstr>
      <vt:lpstr>Recursos de software utilizados</vt:lpstr>
      <vt:lpstr>Diseño de la aplicación (parte cliente)</vt:lpstr>
      <vt:lpstr>Presentación de PowerPoint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Guevara MotorSport: Taller &amp; Biker Shop</dc:title>
  <dc:creator>Sergio Ladrón de Guevara</dc:creator>
  <cp:lastModifiedBy>Sergio Ladrón de Guevara</cp:lastModifiedBy>
  <cp:revision>15</cp:revision>
  <dcterms:created xsi:type="dcterms:W3CDTF">2020-06-01T17:42:58Z</dcterms:created>
  <dcterms:modified xsi:type="dcterms:W3CDTF">2020-06-05T12:40:41Z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